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CE471-8A30-40AF-8D8E-DB7582F5E71D}" type="datetimeFigureOut">
              <a:rPr lang="en-US" smtClean="0"/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65C0-2AC1-4FF4-87AF-5EDD7502A83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Explained by 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208" y="304800"/>
            <a:ext cx="810768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73" y="381000"/>
            <a:ext cx="7873217" cy="556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028" y="381000"/>
            <a:ext cx="7074534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831" y="0"/>
            <a:ext cx="10026421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322" y="304800"/>
            <a:ext cx="7583984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6" y="381000"/>
            <a:ext cx="774296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10686"/>
            <a:ext cx="7010400" cy="6042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762000"/>
            <a:ext cx="7295932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295" y="914400"/>
            <a:ext cx="8851705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9266004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-685800"/>
            <a:ext cx="8217108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35140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8505826" cy="536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3711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638" y="381000"/>
            <a:ext cx="8172956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04800"/>
            <a:ext cx="79057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762001"/>
            <a:ext cx="840483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66689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0738" y="1438275"/>
            <a:ext cx="496252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</Words>
  <Application>Microsoft Office PowerPoint</Application>
  <PresentationFormat>On-screen Show 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Life Explained by Graphs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Explained by Graphs</dc:title>
  <dc:creator>Karla Carlucci</dc:creator>
  <cp:lastModifiedBy>Karla Carlucci</cp:lastModifiedBy>
  <cp:revision>3</cp:revision>
  <dcterms:created xsi:type="dcterms:W3CDTF">2010-12-08T18:14:22Z</dcterms:created>
  <dcterms:modified xsi:type="dcterms:W3CDTF">2010-12-08T18:37:01Z</dcterms:modified>
</cp:coreProperties>
</file>